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20" autoAdjust="0"/>
  </p:normalViewPr>
  <p:slideViewPr>
    <p:cSldViewPr snapToGrid="0">
      <p:cViewPr varScale="1">
        <p:scale>
          <a:sx n="55" d="100"/>
          <a:sy n="55" d="100"/>
        </p:scale>
        <p:origin x="114" y="1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877CCF-61CF-4D58-A532-EC37DEEBAC88}" type="datetimeFigureOut">
              <a:rPr lang="ru-RU" smtClean="0"/>
              <a:t>18.02.2021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02C62A-96D2-4D0A-AE1A-C2B636F4D9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2792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2C62A-96D2-4D0A-AE1A-C2B636F4D923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1747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экзаменаторы!</a:t>
            </a:r>
            <a:r>
              <a:rPr lang="ru-RU" sz="18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 своим логином и паролем вы в ходите в личный кабинет Портала СПО. Выбираете нужный курс и переходите дальше.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2C62A-96D2-4D0A-AE1A-C2B636F4D923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4777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открывшемся курсе вам необходимо выбрать нужный ресурс.</a:t>
            </a:r>
            <a:r>
              <a:rPr lang="ru-RU" sz="16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Например: Дифференцированный зачет по дисциплине Физическая культура. Нажимаем!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2C62A-96D2-4D0A-AE1A-C2B636F4D923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2439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</a:t>
            </a:r>
            <a:r>
              <a:rPr lang="ru-RU" sz="16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того, как мы нажали отобразится информация по выбранному ресурсу. И для того чтобы посмотреть полученные оценки нужно нажать на ссылку Попыток:__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2C62A-96D2-4D0A-AE1A-C2B636F4D923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4691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Чтобы</a:t>
            </a:r>
            <a:r>
              <a:rPr lang="ru-RU" baseline="0" dirty="0" smtClean="0"/>
              <a:t> сделать выгрузку  итогового протокола, необходимо выбрать формат документа для скачивания и нажать кнопку СКАЧАТЬ. Формат выбираем </a:t>
            </a:r>
            <a:r>
              <a:rPr lang="en-US" baseline="0" dirty="0" smtClean="0"/>
              <a:t>Excel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2C62A-96D2-4D0A-AE1A-C2B636F4D923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0710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Выгруженный итоговый протокол выглядит как обычный документ</a:t>
            </a:r>
            <a:r>
              <a:rPr lang="ru-RU" baseline="0" dirty="0" smtClean="0"/>
              <a:t> </a:t>
            </a:r>
            <a:r>
              <a:rPr lang="en-US" baseline="0" dirty="0" smtClean="0"/>
              <a:t>Excel</a:t>
            </a:r>
            <a:r>
              <a:rPr lang="ru-RU" baseline="0" dirty="0" smtClean="0"/>
              <a:t>. Количество набранных студентом процентов отображено в графе ОЦЕНКА (выделено желтым)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2C62A-96D2-4D0A-AE1A-C2B636F4D923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7265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4156E-6AFE-4602-9762-E433586FD9D9}" type="datetimeFigureOut">
              <a:rPr lang="ru-RU" smtClean="0"/>
              <a:t>18.02.2021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653A2-9EE1-4ECD-A4AF-6F68953A19D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469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4156E-6AFE-4602-9762-E433586FD9D9}" type="datetimeFigureOut">
              <a:rPr lang="ru-RU" smtClean="0"/>
              <a:t>18.02.2021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653A2-9EE1-4ECD-A4AF-6F68953A19D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8605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4156E-6AFE-4602-9762-E433586FD9D9}" type="datetimeFigureOut">
              <a:rPr lang="ru-RU" smtClean="0"/>
              <a:t>18.02.2021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653A2-9EE1-4ECD-A4AF-6F68953A19D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3719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5554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61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6399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01550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64850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6027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63795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2660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4156E-6AFE-4602-9762-E433586FD9D9}" type="datetimeFigureOut">
              <a:rPr lang="ru-RU" smtClean="0"/>
              <a:t>18.02.2021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653A2-9EE1-4ECD-A4AF-6F68953A19D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01792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23695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20615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9720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4156E-6AFE-4602-9762-E433586FD9D9}" type="datetimeFigureOut">
              <a:rPr lang="ru-RU" smtClean="0"/>
              <a:t>18.02.2021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653A2-9EE1-4ECD-A4AF-6F68953A19D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3699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4156E-6AFE-4602-9762-E433586FD9D9}" type="datetimeFigureOut">
              <a:rPr lang="ru-RU" smtClean="0"/>
              <a:t>18.02.2021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653A2-9EE1-4ECD-A4AF-6F68953A19D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9703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4156E-6AFE-4602-9762-E433586FD9D9}" type="datetimeFigureOut">
              <a:rPr lang="ru-RU" smtClean="0"/>
              <a:t>18.02.2021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653A2-9EE1-4ECD-A4AF-6F68953A19D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8023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4156E-6AFE-4602-9762-E433586FD9D9}" type="datetimeFigureOut">
              <a:rPr lang="ru-RU" smtClean="0"/>
              <a:t>18.02.2021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653A2-9EE1-4ECD-A4AF-6F68953A19D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4550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4156E-6AFE-4602-9762-E433586FD9D9}" type="datetimeFigureOut">
              <a:rPr lang="ru-RU" smtClean="0"/>
              <a:t>18.02.2021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653A2-9EE1-4ECD-A4AF-6F68953A19D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7610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4156E-6AFE-4602-9762-E433586FD9D9}" type="datetimeFigureOut">
              <a:rPr lang="ru-RU" smtClean="0"/>
              <a:t>18.02.2021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653A2-9EE1-4ECD-A4AF-6F68953A19D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3635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4156E-6AFE-4602-9762-E433586FD9D9}" type="datetimeFigureOut">
              <a:rPr lang="ru-RU" smtClean="0"/>
              <a:t>18.02.2021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653A2-9EE1-4ECD-A4AF-6F68953A19D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9698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4156E-6AFE-4602-9762-E433586FD9D9}" type="datetimeFigureOut">
              <a:rPr lang="ru-RU" smtClean="0"/>
              <a:t>18.02.2021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653A2-9EE1-4ECD-A4AF-6F68953A19D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820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372533" y="317500"/>
            <a:ext cx="11430000" cy="6235700"/>
          </a:xfrm>
          <a:prstGeom prst="rect">
            <a:avLst/>
          </a:prstGeom>
          <a:solidFill>
            <a:schemeClr val="bg1">
              <a:alpha val="92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5606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803896" y="2725446"/>
            <a:ext cx="6461759" cy="15713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 w="0"/>
                <a:solidFill>
                  <a:srgbClr val="314367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Инструкция для преподавателей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n w="0"/>
                <a:solidFill>
                  <a:srgbClr val="314367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</a:t>
            </a:r>
            <a:r>
              <a:rPr lang="ru-RU" sz="2800" b="1" dirty="0" smtClean="0">
                <a:ln w="0"/>
                <a:solidFill>
                  <a:srgbClr val="314367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выгрузке </a:t>
            </a:r>
            <a:r>
              <a:rPr lang="ru-RU" sz="2800" b="1" dirty="0" smtClean="0">
                <a:ln w="0"/>
                <a:solidFill>
                  <a:srgbClr val="314367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итогового протокола сдачи  промежуточной аттестации</a:t>
            </a:r>
            <a:r>
              <a:rPr kumimoji="0" lang="ru-RU" sz="2800" b="1" i="0" u="none" strike="noStrike" kern="1200" cap="none" spc="0" normalizeH="0" noProof="0" dirty="0" smtClean="0">
                <a:ln w="0"/>
                <a:solidFill>
                  <a:srgbClr val="314367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ru-RU" sz="2800" b="1" i="0" u="none" strike="noStrike" kern="1200" cap="none" spc="0" normalizeH="0" baseline="0" noProof="0" dirty="0">
              <a:ln w="0"/>
              <a:solidFill>
                <a:srgbClr val="314367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9795" y="658942"/>
            <a:ext cx="108421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2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Государственное бюджетное профессиональное образовательное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2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учреждение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2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ДЗМ «Медицинский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2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колледж №7»</a:t>
            </a:r>
          </a:p>
        </p:txBody>
      </p:sp>
      <p:pic>
        <p:nvPicPr>
          <p:cNvPr id="7" name="Рисунок 6" descr="C:\Users\praktika4\Desktop\РЕНТГЕНОЛАБОРАНТ 2019\3e46f1807ce9e229cd240bd493af6325.png"/>
          <p:cNvPicPr/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205" y="575065"/>
            <a:ext cx="1297681" cy="12141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530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11430000" cy="6858000"/>
          </a:xfrm>
          <a:prstGeom prst="rect">
            <a:avLst/>
          </a:prstGeom>
        </p:spPr>
      </p:pic>
      <p:sp>
        <p:nvSpPr>
          <p:cNvPr id="7" name="Стрелка вверх 6"/>
          <p:cNvSpPr/>
          <p:nvPr/>
        </p:nvSpPr>
        <p:spPr>
          <a:xfrm rot="19782135">
            <a:off x="5075849" y="914399"/>
            <a:ext cx="555171" cy="957943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802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7" y="0"/>
            <a:ext cx="12058306" cy="6858000"/>
          </a:xfrm>
          <a:prstGeom prst="rect">
            <a:avLst/>
          </a:prstGeom>
        </p:spPr>
      </p:pic>
      <p:sp>
        <p:nvSpPr>
          <p:cNvPr id="5" name="Стрелка вверх 4"/>
          <p:cNvSpPr/>
          <p:nvPr/>
        </p:nvSpPr>
        <p:spPr>
          <a:xfrm rot="19782135">
            <a:off x="4226762" y="3503620"/>
            <a:ext cx="555171" cy="957943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462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95" y="380918"/>
            <a:ext cx="10651958" cy="6176211"/>
          </a:xfrm>
          <a:prstGeom prst="rect">
            <a:avLst/>
          </a:prstGeom>
        </p:spPr>
      </p:pic>
      <p:sp>
        <p:nvSpPr>
          <p:cNvPr id="5" name="Стрелка вверх 4"/>
          <p:cNvSpPr/>
          <p:nvPr/>
        </p:nvSpPr>
        <p:spPr>
          <a:xfrm rot="17695139">
            <a:off x="6456779" y="4170785"/>
            <a:ext cx="555171" cy="957943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021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63" y="344130"/>
            <a:ext cx="11221584" cy="6107951"/>
          </a:xfrm>
          <a:prstGeom prst="rect">
            <a:avLst/>
          </a:prstGeom>
        </p:spPr>
      </p:pic>
      <p:sp>
        <p:nvSpPr>
          <p:cNvPr id="5" name="Стрелка вверх 4"/>
          <p:cNvSpPr/>
          <p:nvPr/>
        </p:nvSpPr>
        <p:spPr>
          <a:xfrm rot="10800000">
            <a:off x="4226763" y="413106"/>
            <a:ext cx="555171" cy="957943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6" name="Стрелка вверх 5"/>
          <p:cNvSpPr/>
          <p:nvPr/>
        </p:nvSpPr>
        <p:spPr>
          <a:xfrm rot="16200000">
            <a:off x="5508167" y="1041367"/>
            <a:ext cx="555171" cy="957943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457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95" y="433137"/>
            <a:ext cx="11101138" cy="597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569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оценивания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492898"/>
            <a:ext cx="10235682" cy="4684065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 – 90 % - 5 (отлично)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89 – 80 % - 4 (хорошо)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79 – 70% - 3 (удовлетворительно) 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69 и менее – 2 (неудовлетворительно) 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Студент, получивший оценку 2 (неудовлетворительно) за тестирование ко второму этапу экзамена не допускается.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9905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193</Words>
  <Application>Microsoft Office PowerPoint</Application>
  <PresentationFormat>Широкоэкранный</PresentationFormat>
  <Paragraphs>22</Paragraphs>
  <Slides>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Tahoma</vt:lpstr>
      <vt:lpstr>Times New Roman</vt:lpstr>
      <vt:lpstr>Тема Office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Критерии оценивания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Елена Михайловна Веселова</cp:lastModifiedBy>
  <cp:revision>34</cp:revision>
  <dcterms:created xsi:type="dcterms:W3CDTF">2020-12-18T07:28:19Z</dcterms:created>
  <dcterms:modified xsi:type="dcterms:W3CDTF">2021-02-18T13:35:49Z</dcterms:modified>
</cp:coreProperties>
</file>